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Forces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Pushes, pulls, and non-contact forces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Force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push or pull that can change an object's speed, direction, or shape.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Newton (N)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unit of force. Named after Sir Isaac Newton.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Contact Force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force that requires touching: friction, air resistance, tension.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Non-Contact Force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force that acts at a distance: gravity, magnetism, electrostatic.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Resultant Force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overall force when all forces are combined.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Contact vs Non-Contact Forces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Contact Forces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Friction: opposes motion between surfaces.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 resistance (drag): opposes movement through air.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Tension: pulling force in a rope or string.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 force: surface pushing up on an object.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 force: push or pull from a person.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Non-Contact Forces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Gravity: pulls objects toward Earth.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Magnetic: attraction/repulsion between magnets.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Electrostatic: attraction/repulsion of charges.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These act through SPACE — no touching needed.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Gravity is the most important for everyday life.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Measuring Forces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Forces are measured in NEWTONS (N).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use a NEWTON METER (spring balance) to measure force.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spring stretches more when the force is bigger.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 on Earth: W = mass × 10 (where g ≈ 10 N/kg).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50 kg person weighs 50 × 10 = 500 N on Earth.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5 different forces.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classify forces as contact or non-contact.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measure force using a Newton meter.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weight from mass (W = m × g).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