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Friction &amp; Drag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Forces that oppose motion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Friction?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Friction is a CONTACT force that OPPOSES (resists) motion.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acts between two surfaces that are touching.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Rough surfaces → MORE friction. Smooth surfaces → LESS friction.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Friction converts kinetic energy into HEAT energy.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Without friction: you couldn't walk, write, or stop a car!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Friction: Helpful vs Unhelpful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✅ Helpful Friction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7724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Brakes on a bicycle/car.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Shoes gripping the floor.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Tyres gripping the road.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Writing with a pen on paper.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85216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08076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❌ Unhelpful Friction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08076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Moving furniture across a floor.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Gears and engine parts wearing down.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Joints in the body (arthritis).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Reduced by: lubricants, oil, smooth surfaces.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Air Resistance (Drag)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Air resistance is friction between an object and the AIR.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increases with SPEED — faster = more drag.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increases with SURFACE AREA — larger = more drag.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Streamlined shapes reduce air resistance (cars, planes, fish).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Parachutes INCREASE air resistance to slow falling.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Terminal Velocity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a skydiver jumps: gravity pulls DOWN, air resistance pushes UP.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 first: gravity &gt; air resistance → accelerates.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 speed increases: air resistance INCREASES.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Eventually: air resistance = gravity → BALANCED forces → constant speed.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constant speed is called TERMINAL VELOCITY.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what friction and air resistance are.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give examples of helpful and unhelpful friction.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how streamlining reduces drag.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terminal velocity step by step.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2026-03-24T11:41:41Z</dcterms:created>
  <dcterms:modified xsi:type="dcterms:W3CDTF">2026-03-24T11:41:41Z</dcterms:modified>
</cp:coreProperties>
</file>