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Physics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Forces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Forces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(friction, drag, tension) vs non-contact (gravity, magnetic).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Balanced = 0 resultant → no change. Unbalanced = acceleration.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Newton's 1st Law: objects stay at rest or constant speed unless unbalanced force acts.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Friction &amp; Speed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Friction &amp; Speed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Friction opposes motion. Air resistance increases with speed/area.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Terminal velocity: drag = weight → constant speed.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= distance ÷ time. DT graph: gradient = speed.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Pressure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Pressure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F/A (Pascals). Smaller area = higher pressure.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Knife, stiletto, pin = high P. Snowshoe, wide tyre = low P.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