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C837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7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Pressure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Force spread over an area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Vocabulary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234440"/>
            <a:ext cx="48463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30759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37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Pressure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85800" y="164592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force applied per unit area. Measured in Pascals (Pa).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5669280" y="1234440"/>
            <a:ext cx="48463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806440" y="130759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37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Pascal (Pa)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806440" y="164592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Pa = 1 N/m². The SI unit of pressure.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2286000"/>
            <a:ext cx="48463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85800" y="235915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37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Area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85800" y="269748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surface over which a force is spread. Measured in m² or cm².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Pressure Formula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Pressure = Force ÷ Area → P = F/A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Force = Pressure × Area → F = P × A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Area = Force ÷ Pressure → A = F/P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Units: Force in Newtons (N), Area in m², Pressure in Pascals (Pa).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Same force over SMALLER area = MORE pressure.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274320"/>
            <a:ext cx="2011680" cy="320040"/>
          </a:xfrm>
          <a:prstGeom prst="roundRect">
            <a:avLst>
              <a:gd name="adj" fmla="val 17143"/>
            </a:avLst>
          </a:prstGeom>
          <a:solidFill>
            <a:srgbClr val="C8372D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7432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WORKED EXAMPLE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2743200" y="2743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 elephant weighing 40,000N stands on 4 feet. Each foot is 0.1m².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105156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0515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097280" y="100584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 area = 4 × 0.1 = 0.4 m²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548640" y="178308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78308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097280" y="173736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Pressure = Force ÷ Area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548640" y="251460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25146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097280" y="246888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 = 40,000 ÷ 0.4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548640" y="3246120"/>
            <a:ext cx="365760" cy="365760"/>
          </a:xfrm>
          <a:prstGeom prst="ellipse">
            <a:avLst/>
          </a:prstGeom>
          <a:solidFill>
            <a:srgbClr val="C8372D"/>
          </a:solidFill>
          <a:ln/>
        </p:spPr>
      </p:sp>
      <p:sp>
        <p:nvSpPr>
          <p:cNvPr id="16" name="Text 14"/>
          <p:cNvSpPr/>
          <p:nvPr/>
        </p:nvSpPr>
        <p:spPr>
          <a:xfrm>
            <a:off x="548640" y="324612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097280" y="320040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 = 100,000 Pa = 100 kPa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Pressure in Real Life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C837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Increasing Pressure (smaller area)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77724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Knife blade: thin edge → high pressure → cuts easily.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Stiletto heels: tiny area → high pressure → damage floors.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Drawing pins: sharp point → high pressure → pushes into wall.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85216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08076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Decreasing Pressure (bigger area)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608076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Snowshoes: spread weight → low pressure → don't sink.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Wide tyres: more contact → lower pressure → better grip.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Tank tracks: large area → low pressure → travel over soft ground.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Sharp Knives Cut Better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blade of a knife has a very small surface area.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Same force over a smaller area = HIGHER pressure.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Higher pressure = easier to cut through material.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blunt knife has a larger area → lower pressure → harder to cut.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is why we sharpen knives — to reduce the contact area.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use P = F/A to calculate pressure.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why smaller area means higher pressure.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give 3 real-world examples of pressure.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29718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05840" y="29718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why sharp knives cut more easily.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2026-03-24T11:41:41Z</dcterms:created>
  <dcterms:modified xsi:type="dcterms:W3CDTF">2026-03-24T11:41:41Z</dcterms:modified>
</cp:coreProperties>
</file>