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Calculations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Measuring how fast things move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fast something moves. Measured in m/s or km/h.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far something travels. Measured in metres (m) or km.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long the journey takes. Measured in seconds (s) or hours (h).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 Speed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distance ÷ total time for the whole journey.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Speed Formula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= Distance ÷ Time → s = d/t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Distance = Speed × Time → d = s × t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= Distance ÷ Speed → t = d/s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 the formula triangle: D on top, S and T on bottom.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 what you want to find — the remaining letters show the formula.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cyclist travels 45 km in 3 hours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= Distance ÷ Time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45 ÷ 3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15 km/h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cyclist's average speed is 15 km/h.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far does a car travel in 30 seconds at 20 m/s?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Distance = Speed × Time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20 × 30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600 m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car travels 600 metres.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Distance-Time Graphs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Flat line (horizontal) = STATIONARY (not moving).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Straight diagonal line = CONSTANT speed.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Steeper line = FASTER speed.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Curved line = CHANGING speed (accelerating or decelerating).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= gradient (slope) of the line on a distance-time graph.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the formula s = d/t to calculate speed, distance, or time.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convert between units (km/h ↔ m/s).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read and interpret distance-time graphs.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the gradient of a distance-time graph represents.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