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Chromatography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Separating coloured substances in a mixture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Paper Chromatography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Separates substances based on how well they dissolve in a solvent.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Substances that dissolve BETTER travel FURTHER up the paper.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Uses: identifying unknown dyes, testing food colouring, forensic ink analysis.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Pencil baseline (not pen — pen ink would dissolve and interfere!).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Interpreting a Chromatogram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spot represents a DIFFERENT substance.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 sample produces only ONE spot → it is a PURE substance.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a sample produces MULTIPLE spots → it is a MIXTURE.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spots to KNOWN substances to identify unknowns.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Matching Rf values = same substance.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Calculating Rf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= distance moved by substance ÷ distance moved by solvent front.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Substance moved 5.6 cm. Solvent front moved 8.0 cm.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= 5.6 ÷ 8.0 = 0.70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Rf value is UNIQUE to this substance in this solvent.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Compare to known Rf values to identify the substance.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paper chromatography works.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Rf values.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determine if a substance is pure or a mixture from a chromatogram.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substances by comparing Rf values.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