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Evaporation &amp; Distillation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solids or liquids from solutions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Methods for Solutions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Evaporation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 you want the SOLID.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 the solution gently.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evaporates, solid remains.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salt crystals from salt water.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but loses the water.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Distillation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 you want the LIQUID.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 to boil the liquid.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Steam passes through a condenser.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Condenser cools it back to liquid.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Collects pure water. Slower but recovers both.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Simple Distillation — How It Works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Heat the solution in a flask. The liquid with the LOWEST boiling point evaporates first.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Steam rises and enters the CONDENSER (a cooled tube).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Cold water flows around the condenser, cooling the steam.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Steam condenses back to liquid and drips into a collection flask.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Result: PURE liquid separated from the dissolved solid.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to Use Each Method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Salt crystals from sea water? → EVAPORATION (want the salt).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 water from sea water? → DISTILLATION (want the water).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Separating two liquids with different boiling points? → FRACTIONAL DISTILLATION.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 from water? → DISTILLATION.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difference between evaporation and distillation.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a condenser works.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choose the right method based on what I want to collect.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