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SCIENCE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Filtration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Separating insoluble solids from liquids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Filtration Works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Filtration separates an INSOLUBLE solid from a liquid.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mixture is poured through FILTER PAPER in a funnel.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Solid particles are too large to pass through → trapped as RESIDUE.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Liquid passes through the tiny holes → collected as FILTRATE.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separating sand from water, removing tea leaves.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Step-by-Step Method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Fold filter paper into a cone. Place in a funnel.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Put the funnel in a conical flask.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Pour the mixture through slowly — don't overflow.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The residue stays in the filter paper.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5. The filtrate collects in the flask below.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Check Your Understanding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1005840" y="118872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describe the filtration process step by step.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7830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78308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explain what residue and filtrate are.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" y="237744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C8372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☐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005840" y="2377440"/>
            <a:ext cx="9601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identify when filtration is the correct separation method.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2026-03-24T11:41:41Z</dcterms:created>
  <dcterms:modified xsi:type="dcterms:W3CDTF">2026-03-24T11:41:41Z</dcterms:modified>
</cp:coreProperties>
</file>