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Chemistry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Mixtures &amp; Separation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Mixtures &amp; Separation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Pure = one type of particle, sharp MP/BP. Mixture = two+, can be separated.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Filtration (insoluble solid+liquid), evaporation (want solid), distillation (want liquid).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Chromatography: separates by solubility. Rf = substance dist ÷ solvent dist.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Purity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Purity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Pure: sharp melting/boiling point. Impure: melts/boils over a range.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Impurities RAISE BP, LOWER MP. Test with melting point apparatus or chromatography.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