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Mixtures &amp; Solutions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Pure substances vs mixtures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Pure Substances vs Mixtures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PURE substance: only ONE type of particle (element or compound).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 a fixed, sharp melting and boiling point.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MIXTURE: two or more substances NOT chemically bonded.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Melting/boiling point range (not sharp).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Components can be separated by PHYSICAL methods.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Mixtures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SOLUTION: solute dissolves in solvent → transparent. E.g. salt water.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SUSPENSION: insoluble particles float/sink in liquid. E.g. muddy water.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EMULSION: two immiscible liquids mixed. E.g. milk, mayonnaise.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ALLOY: mixture of metals. E.g. bronze (copper + tin), steel (iron + carbon).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distinguish between pure substances and mixtures.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a solution, suspension, and emulsion are.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how melting points indicate purity.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