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Pure &amp; Impure Substances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tell if something is pure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Melting &amp; Boiling Points Show Purity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PURE substance has a SHARP, fixed melting point.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pure water melts at exactly 0°C and boils at exactly 100°C.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IMPURE substances (mixtures) melt/boil over a RANGE of temperatures.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salt water boils above 100°C.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Impurities RAISE the boiling point and LOWER the melting point.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Pure vs Impure — Quick Comparison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Property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Pure Substance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Impure Substance (Mixture)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Particles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One type only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Two or more types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Melting point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Sharp, fixed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 a range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Boiling point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Sharp, fixed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 a range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Composition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Always the same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vary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Separation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Cannot be separated physically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be separated by physical methods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Testing for Purity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Measure the melting point — compare to known value.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If it melts at the EXACT known temperature → pure.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If it melts BELOW or over a RANGE → impure.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Chromatography: one spot = pure, multiple spots = mixture.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In everyday language, 'pure' means 'nothing added' (e.g. pure orange juice).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melting points indicate purity.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effect of impurities on melting and boiling points.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chromatography to test for purity.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