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Earth, Moon &amp; Sun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Orbits, rotation, and phases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Motions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ROTATES on its axis → day and night (24 hours).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ORBITS the Sun → seasons and year (365.25 days).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Moon ORBITS Earth → month and moon phases (27.3 days).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Earth's axis is tilted 23.5° → causes seasons.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reflects sunlight — it doesn't make its own light.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Moon Phases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see different amounts of the Moon's sunlit side as it orbits Earth.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Moon → Waxing Crescent → First Quarter → Full Moon → Waning → Third Quarter.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cycle ≈ 29.5 days (synodic month).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 eclipse: Moon between Sun and Earth. Lunar eclipse: Earth between Sun and Moon.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causes of day/night, seasons, and moon phases.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difference between rotation and orbit.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causes eclipses.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