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notesMasterIdLst>
    <p:notesMasterId r:id="rId8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notesMaster" Target="notesMasters/notesMaster1.xml"/><Relationship Id="rId9" Type="http://schemas.openxmlformats.org/officeDocument/2006/relationships/presProps" Target="presProps.xml"/><Relationship Id="rId10" Type="http://schemas.openxmlformats.org/officeDocument/2006/relationships/viewProps" Target="viewProps.xml"/><Relationship Id="rId11" Type="http://schemas.openxmlformats.org/officeDocument/2006/relationships/theme" Target="theme/theme1.xml"/><Relationship Id="rId1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C8372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772400" y="-914400"/>
            <a:ext cx="3657600" cy="3657600"/>
          </a:xfrm>
          <a:prstGeom prst="ellipse">
            <a:avLst/>
          </a:prstGeom>
          <a:solidFill>
            <a:srgbClr val="FFFFFF">
              <a:alpha val="8000"/>
            </a:srgbClr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54864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2D68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GRADE 7 SCIENCE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731520" y="1371600"/>
            <a:ext cx="9144000" cy="1645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3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Full Revision — Space Science</a:t>
            </a:r>
            <a:endParaRPr lang="en-US" sz="3600" dirty="0"/>
          </a:p>
        </p:txBody>
      </p:sp>
      <p:sp>
        <p:nvSpPr>
          <p:cNvPr id="5" name="Text 3"/>
          <p:cNvSpPr/>
          <p:nvPr/>
        </p:nvSpPr>
        <p:spPr>
          <a:xfrm>
            <a:off x="731520" y="3200400"/>
            <a:ext cx="7315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FFFFFF">
                    <a:alpha val="65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Review all topics from Term 5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731520" y="4389120"/>
            <a:ext cx="2743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FFFFF">
                    <a:alpha val="4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mrzocchi.com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111D3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731520"/>
            <a:ext cx="2286000" cy="1828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200" b="1" dirty="0">
                <a:solidFill>
                  <a:srgbClr val="C8372D">
                    <a:alpha val="80000"/>
                  </a:srgbClr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01</a:t>
            </a:r>
            <a:endParaRPr lang="en-US" sz="7200" dirty="0"/>
          </a:p>
        </p:txBody>
      </p:sp>
      <p:sp>
        <p:nvSpPr>
          <p:cNvPr id="3" name="Text 1"/>
          <p:cNvSpPr/>
          <p:nvPr/>
        </p:nvSpPr>
        <p:spPr>
          <a:xfrm>
            <a:off x="731520" y="1828800"/>
            <a:ext cx="91440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Solar System &amp; Earth-Moon-Sun</a:t>
            </a:r>
            <a:endParaRPr lang="en-US" sz="3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C8372D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Solar System Recap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2286000" cy="36576"/>
          </a:xfrm>
          <a:prstGeom prst="rect">
            <a:avLst/>
          </a:prstGeom>
          <a:solidFill>
            <a:srgbClr val="C8372D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1188720"/>
            <a:ext cx="10058400" cy="3474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 planets: rocky (inner) and gas/ice (outer). Sun = 99.8% of system mass.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Rotation → day/night. Orbit → year/seasons. Moon orbit → phases. Tilt 23.5° → seasons.</a:t>
            </a:r>
            <a:endParaRPr lang="en-US" sz="15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111D3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731520"/>
            <a:ext cx="2286000" cy="1828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200" b="1" dirty="0">
                <a:solidFill>
                  <a:srgbClr val="C8372D">
                    <a:alpha val="80000"/>
                  </a:srgbClr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02</a:t>
            </a:r>
            <a:endParaRPr lang="en-US" sz="7200" dirty="0"/>
          </a:p>
        </p:txBody>
      </p:sp>
      <p:sp>
        <p:nvSpPr>
          <p:cNvPr id="3" name="Text 1"/>
          <p:cNvSpPr/>
          <p:nvPr/>
        </p:nvSpPr>
        <p:spPr>
          <a:xfrm>
            <a:off x="731520" y="1828800"/>
            <a:ext cx="91440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Gravity, Stars &amp; Exploration</a:t>
            </a:r>
            <a:endParaRPr lang="en-US" sz="3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C8372D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Gravity &amp; Beyond Recap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2286000" cy="36576"/>
          </a:xfrm>
          <a:prstGeom prst="rect">
            <a:avLst/>
          </a:prstGeom>
          <a:solidFill>
            <a:srgbClr val="C8372D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1188720"/>
            <a:ext cx="10058400" cy="3474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 = mg. Gravity → orbits. Stars: nuclear fusion. Galaxy = billions of stars.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Light-year ≈ 9.46 trillion km. China: Tiangong, Chang'e, Zhurong, BeiDou.</a:t>
            </a:r>
            <a:endParaRPr lang="en-US" sz="15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111D3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1371600"/>
            <a:ext cx="91440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Review &amp; Practise</a:t>
            </a:r>
            <a:endParaRPr lang="en-US" sz="3200" dirty="0"/>
          </a:p>
        </p:txBody>
      </p:sp>
      <p:sp>
        <p:nvSpPr>
          <p:cNvPr id="3" name="Text 1"/>
          <p:cNvSpPr/>
          <p:nvPr/>
        </p:nvSpPr>
        <p:spPr>
          <a:xfrm>
            <a:off x="731520" y="2377440"/>
            <a:ext cx="7315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FFFFFF">
                    <a:alpha val="6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Use the Self-Quiz, Review Games, and Practice Builder to test yourself.</a:t>
            </a:r>
            <a:endParaRPr lang="en-US" sz="1500" dirty="0"/>
          </a:p>
        </p:txBody>
      </p:sp>
      <p:sp>
        <p:nvSpPr>
          <p:cNvPr id="4" name="Text 2"/>
          <p:cNvSpPr/>
          <p:nvPr/>
        </p:nvSpPr>
        <p:spPr>
          <a:xfrm>
            <a:off x="731520" y="3291840"/>
            <a:ext cx="3657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E9C46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mrzocchi.com</a:t>
            </a:r>
            <a:endParaRPr lang="en-US" sz="1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</vt:vector>
  </TitlesOfParts>
  <Company>mrzocchi.com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Mr Zocchi</dc:creator>
  <cp:lastModifiedBy>Mr Zocchi</cp:lastModifiedBy>
  <cp:revision>1</cp:revision>
  <dcterms:created xsi:type="dcterms:W3CDTF">2026-03-24T11:41:41Z</dcterms:created>
  <dcterms:modified xsi:type="dcterms:W3CDTF">2026-03-24T11:41:41Z</dcterms:modified>
</cp:coreProperties>
</file>