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Gravity &amp; Orbits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force that holds the universe together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Gravity?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Gravity is a NON-CONTACT force that attracts all objects with mass.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MORE mass an object has, the STRONGER its gravitational pull.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Earth's gravity: g ≈ 10 N/kg. Moon: 1.6 N/kg. Jupiter: 25 N/kg.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Weight = mass × gravitational field strength → W = mg.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Mass stays the same everywhere. Weight changes depending on where you are.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Orbits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orbit is a curved path one object takes around another.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Moon orbits Earth because Earth's gravity pulls it.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Earth orbits the Sun because the Sun's gravity pulls it.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Gravity provides the CENTRIPETAL FORCE needed for circular motion.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gravity, planets would fly off in a straight line.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gravity is and what affects its strength.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weight using W = mg.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the Moon orbits Earth.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distinguish between mass and weight.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