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Solar System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cosmic neighbourhood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 of the Solar System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Sun is a STAR — a medium-sized yellow dwarf star.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planets orbit the Sun: Mercury, Venus, Earth, Mars, Jupiter, Saturn, Uranus, Neptune.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Inner planets (rocky): Mercury, Venus, Earth, Mars.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Outer planets (gas/ice giants): Jupiter, Saturn, Uranus, Neptune.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Also: dwarf planets (Pluto), asteroids, comets, moons.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 of the Solar System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Sun contains 99.8% of all mass in the solar system.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from the Sun takes 8 minutes to reach Earth.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takes 4 hours to reach Neptune.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nearest star to our Sun is Proxima Centauri — 4.2 light-years away.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solar system is TINY compared to the Milky Way galaxy.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the 8 planets in order.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classify planets as rocky or gas/ice giants.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relative scale of the solar system.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