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Space Exploration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Humans reaching beyond Earth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Milestones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1957: Sputnik (first satellite, USSR). 1961: Gagarin (first human in space).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1969: Apollo 11 — Armstrong and Aldrin walk on the Moon.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2003: Yang Liwei — first Chinese astronaut (Shenzhou 5).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2020: Chang'e 5 returns Moon samples to Earth (China).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2021: Zhurong rover explores Mars (China). Tianhe station core launched.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Benefits vs Challenges of Space Travel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Benefits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Satellite technology: GPS, weather, communications.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Scientific discoveries about our universe.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Technology spinoffs: water purification, medical imaging.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Inspiring new generations of scientists.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Challenges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Enormous cost (billions per mission).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Radiation exposure for astronauts.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Psychological effects of isolation.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air, food, or water — everything must be transported.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China's Space Programme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Tiangong: China's modular space station — permanently crewed since 2022.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Chang'e missions: robotic exploration of the Moon (including the far side!).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Zhurong: Mars rover studying geology and atmosphere.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BeiDou: China's own global navigation satellite system.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Plans: crewed Moon landing (~2030), Mars sample return.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list key milestones in space exploration.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benefits and challenges of space travel.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China's contributions to space exploration.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