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notesMasterIdLst>
    <p:notesMasterId r:id="rId8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9" Type="http://schemas.openxmlformats.org/officeDocument/2006/relationships/presProps" Target="presProps.xml"/><Relationship Id="rId10" Type="http://schemas.openxmlformats.org/officeDocument/2006/relationships/viewProps" Target="viewProps.xml"/><Relationship Id="rId11" Type="http://schemas.openxmlformats.org/officeDocument/2006/relationships/theme" Target="theme/theme1.xml"/><Relationship Id="rId1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C8372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772400" y="-914400"/>
            <a:ext cx="3657600" cy="3657600"/>
          </a:xfrm>
          <a:prstGeom prst="ellipse">
            <a:avLst/>
          </a:prstGeom>
          <a:solidFill>
            <a:srgbClr val="FFFFFF">
              <a:alpha val="8000"/>
            </a:srgbClr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54864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2D6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GRADE 7 SCIENCE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1371600"/>
            <a:ext cx="914400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Stars &amp; Galaxies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731520" y="320040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FFFFF">
                    <a:alpha val="65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universe beyond our solar system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731520" y="4389120"/>
            <a:ext cx="2743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>
                    <a:alpha val="4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mrzocchi.com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Is a Star?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100584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star is a massive ball of hydrogen and helium.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Stars produce energy by NUCLEAR FUSION — hydrogen → helium.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Our Sun is a medium-sized star — called a 'yellow dwarf'.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Stars are born in NEBULAE (clouds of gas and dust).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Stars have a life cycle: nebula → star → red giant → death.</a:t>
            </a:r>
            <a:endParaRPr lang="en-US" sz="15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Galaxies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100584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galaxy is a collection of BILLIONS of stars, gas, and dust.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Our galaxy: the MILKY WAY — contains ~200 billion stars.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nearest large galaxy: ANDROMEDA — 2.5 million light-years away.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Types: spiral (like Milky Way), elliptical, irregular.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universe contains at least 200 BILLION galaxies.</a:t>
            </a:r>
            <a:endParaRPr lang="en-US" sz="15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Light-Years — Measuring Cosmic Distances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100584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light-year is the distance light travels in ONE YEAR.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Light speed: 300,000 km per SECOND.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 light-year ≈ 9.46 trillion km.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Proxima Centauri is 4.2 light-years away → seeing it 4.2 years in the past!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Looking at distant stars = looking back in TIME.</a:t>
            </a:r>
            <a:endParaRPr lang="en-US" sz="15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Check Your Understanding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C837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1005840" y="118872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explain what a star is and how it produces energy.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548640" y="178308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C837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1005840" y="178308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describe what a galaxy is.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548640" y="237744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C837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1005840" y="237744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explain what a light-year measures.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548640" y="297180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C837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1005840" y="297180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explain why looking at stars means looking back in time.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111D3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1371600"/>
            <a:ext cx="91440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Review &amp; Practise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731520" y="237744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FFFFFF">
                    <a:alpha val="6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 the Self-Quiz, Review Games, and Practice Builder to test yourself.</a:t>
            </a:r>
            <a:endParaRPr lang="en-US" sz="1500" dirty="0"/>
          </a:p>
        </p:txBody>
      </p:sp>
      <p:sp>
        <p:nvSpPr>
          <p:cNvPr id="4" name="Text 2"/>
          <p:cNvSpPr/>
          <p:nvPr/>
        </p:nvSpPr>
        <p:spPr>
          <a:xfrm>
            <a:off x="731520" y="3291840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E9C46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mrzocchi.com</a:t>
            </a:r>
            <a:endParaRPr lang="en-US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</vt:vector>
  </TitlesOfParts>
  <Company>mrzocchi.com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Mr Zocchi</dc:creator>
  <cp:lastModifiedBy>Mr Zocchi</cp:lastModifiedBy>
  <cp:revision>1</cp:revision>
  <dcterms:created xsi:type="dcterms:W3CDTF">2026-03-24T11:41:41Z</dcterms:created>
  <dcterms:modified xsi:type="dcterms:W3CDTF">2026-03-24T11:41:41Z</dcterms:modified>
</cp:coreProperties>
</file>