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Atoms &amp; Elements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building blocks of everything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smallest particle of an element. Made of protons, neutrons, electrons.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Element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substance made of only ONE type of atom. 118 known elements.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particle in the nucleus. Defines the element.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Neutron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Neutral particle in the nucleus. Adds mass.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Electron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Negative particle orbiting the nucleus in shells.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Atomic Number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 of protons. Unique to each element.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Atomic Structure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Atoms have a tiny, dense NUCLEUS containing protons (+) and neutrons (0).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Electrons (−) orbit the nucleus in SHELLS (energy levels).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shell: max 2 electrons. Second: max 8. Third: max 8.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Atoms are electrically neutral: protons = electrons.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Carbon has 6 protons, 6 neutrons, 6 electrons.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Subatomic Particles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Particle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Charge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Mass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Location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Proton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+1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Nucleus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Neutron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Nucleus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Electron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~0 (negligible)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Shells around nucleus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Elements vs Compounds vs Mixtures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ELEMENT: one type of atom only (e.g. gold, oxygen, carbon).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COMPOUND: two or more elements chemically bonded (e.g. H₂O, CO₂, NaCl).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MIXTURE: substances NOT chemically bonded (e.g. air, salt water).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Compounds have different properties from their elements.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sodium (explosive metal) + chlorine (toxic gas) = table salt!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structure of an atom.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state the charge, mass, and location of protons, neutrons, electrons.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distinguish between elements, compounds, and mixtures.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B2A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work out electron configurations for the first 20 elements.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