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notesMasterIdLst>
    <p:notesMasterId r:id="rId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8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Full Revision — Chemistry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all topics from Term 1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Chemistry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Atoms: protons (+, nucleus), neutrons (0, nucleus), electrons (−, shells).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Elements: one atom type. Compounds: chemically bonded. Mixtures: not bonded.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Periodic Table: groups (similar properties, same outer electrons), periods (same shells).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Group 1: reactivity increases down. Group 7: decreases down. Group 0: full shell, inert.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Metals: shiny, conductors, malleable. Non-metals: dull, insulators, brittle.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Slide 1</vt:lpstr>
      <vt:lpstr>Slide 2</vt:lpstr>
      <vt:lpstr>Slide 3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2026-03-24T11:46:38Z</dcterms:created>
  <dcterms:modified xsi:type="dcterms:W3CDTF">2026-03-24T11:46:38Z</dcterms:modified>
</cp:coreProperties>
</file>