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Groups &amp; Periods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Patterns and trends in the periodic table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1 — Alkali Metals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Li, Na, K, Rb, Cs, Fr. Soft, shiny metals that react with water.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Reactivity INCREASES down the group (outer electron easier to lose).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with water: metal + water → metal hydroxide + hydrogen.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+ H₂O → NaOH + H₂ (fizzes, moves on surface).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reacts more violently — lilac flame!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Stored under oil to prevent reacting with moisture in air.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7 — Halogens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F, Cl, Br, I, At. Reactive non-metals. Exist as diatomic molecules (Cl₂).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Reactivity DECREASES down the group (harder to gain an electron).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Fluorine: pale yellow gas. Chlorine: green gas. Bromine: red-brown liquid. Iodine: grey solid.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Displacement reactions: a more reactive halogen displaces a less reactive one.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Cl₂ + 2KBr → 2KCl + Br₂ (chlorine displaces bromine).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0 — Noble Gases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He, Ne, Ar, Kr, Xe, Rn. Unreactive (inert) — full outer shell.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Colourless, odourless gases.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Uses: He in balloons, Ne in neon signs, Ar in light bulbs, Kr in photography flash.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properties and trends in Groups 1, 7, and 0.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Group 1 reactivity increases down the group.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Group 7 reactivity decreases down the group.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predict displacement reactions in Group 7.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