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2A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8 SCIENCE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Metals vs Non-Metals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Properties and uses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Metals vs Non-Metals</a:t>
            </a:r>
            <a:endParaRPr lang="en-US" sz="2400" dirty="0"/>
          </a:p>
        </p:txBody>
      </p:sp>
      <p:graphicFrame>
        <p:nvGraphicFramePr>
          <p:cNvPr id="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097280"/>
          <a:ext cx="6858000" cy="914400"/>
        </p:xfrm>
        <a:graphic>
          <a:graphicData uri="http://schemas.openxmlformats.org/drawingml/2006/table">
            <a:tbl>
              <a:tblPr/>
              <a:tblGrid>
                <a:gridCol w="2286000"/>
                <a:gridCol w="2286000"/>
                <a:gridCol w="2286000"/>
              </a:tblGrid>
              <a:tr h="4114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Property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Metals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Non-Metals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Appearance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Shiny (lustrous)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Dull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State (room temp)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Mostly solid (except Hg)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Solid, liquid, or gas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Conductivity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Good conductors of heat &amp; electricity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Poor conductors (insulators)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Malleability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Can be hammered into shape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Brittle (snap/shatter)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Density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Usually high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Usually low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Melting Point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Usually high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Usually low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Metal-Non-Metal Divide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Metals are on the LEFT and CENTRE of the periodic table.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Non-metals are on the RIGHT (and hydrogen top-left).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METALLOIDS (semi-metals) are on the boundary: Si, Ge, As, B.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Metalloids have properties of BOTH metals and non-metals.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Silicon: used in computer chips (semiconductor).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list 5 differences between metals and non-metals.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locate metals and non-metals on the periodic table.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explain what metalloids are.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2026-03-24T11:46:38Z</dcterms:created>
  <dcterms:modified xsi:type="dcterms:W3CDTF">2026-03-24T11:46:38Z</dcterms:modified>
</cp:coreProperties>
</file>