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Periodic Table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Organising all known elements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History of the Periodic Table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1869: Dmitri Mendeleev arranged elements by atomic mass.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left GAPS for elements not yet discovered — and predicted their properties!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table: arranged by ATOMIC NUMBER (protons), not mass.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 elements known today. 94 occur naturally.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table organises elements so that similar ones are in the same GROUP.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the Periodic Table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element has a symbol (1-2 letters): H, He, Li, C, N, O, Fe, Au.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ATOMIC NUMBER (top): number of protons.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 NUMBER: protons + neutrons.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Elements are arranged in PERIODS (rows) and GROUPS (columns).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number = number of electrons in the outer shell.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Groups and Periods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Groups (columns)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Elements in the same group have SIMILAR properties.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number of outer shell electrons.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1: reactive metals (Li, Na, K).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7: reactive non-metals (F, Cl, Br).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0: noble gases (He, Ne, Ar) — unreactive.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Periods (rows)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Moving across a period: properties change gradually.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 number = number of electron shells.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Left side: metals. Right side: non-metals.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Metallic character DECREASES across a period.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new period starts when a new shell begins.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the periodic table to find atomic number and mass number.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groups and periods tell us.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elements in the same group have similar properties.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Mendeleev's contribution.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