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States of Matter Revisited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Deeper understanding of particle behaviour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Beyond the Simple Model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particle model is useful but SIMPLIFIED.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particles are NOT perfect spheres — they have complex shapes.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Forces between particles vary: strong in ionic, weak in molecular.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KINETIC ENERGY determines the state of matter.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Adding energy → particles move faster → can overcome attractions.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Limitations of the Particle Model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model shows particles as solid spheres — atoms are mostly empty space.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model doesn't show the FORCES between particles.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particles have different sizes — the model often shows them equal.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model can't explain WHY some substances have higher melting points.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Despite limitations, the model is very useful for explaining everyday observations.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the limitations of the particle model.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state changes using kinetic energy.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relate particle forces to melting/boiling points.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