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Conservation of Energy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cannot be created or destroyed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Law of Conservation of Energy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cannot be CREATED or DESTROYED — only TRANSFERRED.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energy in = total energy out (always).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a closed system, the total energy stays constant.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Some energy is always 'wasted' as thermal energy (heat).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EFFICIENCY = useful energy output ÷ total energy input × 100%.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1B2A4A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light bulb uses 60J. Only 12J becomes light.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Useful output = 12J. Total input = 60J.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Wasted = 60 − 12 = 48J (thermal energy/heat).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Efficiency = 12/60 × 100 = 20%.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 bulbs can be 80%+ efficient — much less waste heat.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state the law of conservation of energy.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efficiency using the formula.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useful and wasted energy in a system.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