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Energy Transfers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energy moves between stores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Energy Transfer Pathways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moves between stores through 4 pathways: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MECHANICALLY: by a force doing work (pushing, pulling).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ELECTRICALLY: through an electric circuit.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BY HEATING: from hot to cold (conduction, convection, radiation).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BY RADIATION: light, sound, or other waves.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Energy Transfer Diagrams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Show energy flowing from one store to another.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Arrow labels show the pathway.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kettle: chemical (electricity) → electrical → thermal (water).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ball falling: gravitational PE → kinetic energy.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Some energy is ALWAYS transferred to thermal (waste heat).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the 4 energy transfer pathways.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draw energy transfer diagrams.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trace energy through a system from input to output.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