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Energy Store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different forms energy takes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capacity to do work. Measured in joules (J).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Kinetic Energy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of movement. Faster/heavier = more KE.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Gravitational PE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stored due to height. Higher/heavier = more GPE.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Thermal Energy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related to temperature. Hotter = more thermal energy.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Chemical Energy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stored in bonds of substances. Released in reactions.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Energy Stores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Store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Description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Examples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Kinetic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Moving objects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Running, car, wind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Gravitational 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Objects at height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Ball on shelf, plane in air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Elastic 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Stretched/compressed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Spring, rubber band, bow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Chemical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 chemical bonds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Food, fuel, batteries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Thermal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 hot objects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Hot water, radiator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Nuclear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 atomic nuclei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Sun, nuclear power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Magnetic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Around magnets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Fridge magnets, MRI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Electrostatic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 electric fields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Lightning, static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8 energy stores.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which energy store is involved in a given situation.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difference between kinetic and potential energy.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