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Energy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Energy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energy stores: kinetic, GPE, elastic, chemical, thermal, nuclear, magnetic, electrostatic.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transfer pathways: mechanically, electrically, by heating, by radiation.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Conservation: energy in = energy out. Efficiency = useful ÷ total × 100%.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Non-renewable: fossil fuels, nuclear. Renewable: solar, wind, hydro, etc.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Sustainability: meeting present needs without compromising the future.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