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Renewable &amp; Non-Renewable Energy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 of energy for the future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Types of Energy Source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Non-Renewable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Will RUN OUT eventually.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Coal, oil, natural gas (fossil fuels).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Nuclear (uranium).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Release CO₂ → climate change.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Currently provide ~80% of world energy.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Renewable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Will NOT run out.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Solar, wind, hydroelectric, tidal, geothermal, biomass.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CO₂ during operation.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be intermittent (no wind, no sun).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Growing share of energy supply.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Comparing Energy Sources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9144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Source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Type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Advantage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Disadvantage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Non-renew.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Reliable, cheap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CO₂, pollution, mining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Solar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Renewable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 pollution, free fuel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Intermittent, expensive panels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Wind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Renewable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 pollution, low running cost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Intermittent, visual impact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Nuclear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Non-renew.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Huge output, low CO₂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Radioactive waste, accidents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Hydroelectric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Renewable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Reliable, long-lasting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Habitat flooding, location-limited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classify energy sources as renewable or non-renewable.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advantages and disadvantages of each.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we need to transition to renewable energy.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