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Sustainability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Meeting needs without harming the future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Sustainability?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Meeting the needs of the present WITHOUT compromising the future.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resources at a rate that allows them to be replenished.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Balancing environmental, social, and economic needs.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replanting forests after logging.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fishing quotas to prevent overfishing.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Reducing Energy Use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Insulation: reduces heat loss from buildings.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lighting: 80% more efficient than incandescent bulbs.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transport: less fuel per person than individual cars.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technology: sensors turn off lights/heating when not needed.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Behaviour change: turning off devices, shorter showers.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define sustainability.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ways to reduce energy consumption.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evaluate different approaches to sustainable energy.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