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Protecting biodiversity for the future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Conservation Strategies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PROTECTED AREAS: national parks, marine reserves, wildlife corridors.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BREEDING PROGRAMMES: captive breeding of endangered species.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SEED BANKS: storing seeds of plant species for future restoration.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LEGISLATION: laws banning hunting, limiting pollution, protecting habitats.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REINTRODUCTION: returning species to their natural habitats.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Sustainable Development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resources at a rate that allows them to REPLENISH.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Fishing quotas: limits on how many fish can be caught.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FSC certification: timber from sustainably managed forests.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Ecotourism: tourism that funds conservation without damaging habitats.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CITES: international agreement controlling trade in endangered species.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5 conservation strategies.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sustainable development means.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evaluate the effectiveness of different conservation methods.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