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Ecosystems &amp; Habitats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Interactions in the living world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Levels of Organisation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ORGANISM → POPULATION → COMMUNITY → ECOSYSTEM → BIOME → BIOSPHERE.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Population: all organisms of one species in an area.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Community: all populations in a habitat.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Ecosystem: community + physical environment (abiotic factors).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Biome: large regions with similar climate (desert, tundra, rainforest).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Abiotic and Biotic Factors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ABIOTIC: temperature, light, water, soil pH, wind, CO₂ levels.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BIOTIC: competition, predation, disease, food availability.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Changes in abiotic factors affect populations.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less rainfall → fewer plants → fewer herbivores → fewer predators.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Ecosystems are interconnected — change one factor, affect everything.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levels of ecological organisation.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examples of abiotic and biotic factors.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changes in one factor affect an ecosystem.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