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Food Webs &amp; Energy Transfer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energy flows through ecosystems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Energy Flow Through Trophic Levels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Sun → Producers → Primary consumers → Secondary → Tertiary consumers.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about 10% of energy transfers between levels.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 is lost as HEAT (respiration), WASTE, or uneaten parts.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 why food chains rarely have more than 4-5 levels.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Pyramid of biomass shows decreasing biomass at each level.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Impact of Removing a Species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Removing a predator → prey population INCREASES → overgrazing.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Removing a prey → predator population DECREASES (less food).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Removing a producer → everything above it is affected.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KEYSTONE species: their removal causes disproportionate ecosystem collapse.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sea otters eat sea urchins. Remove otters → urchins explode → kelp forests destroyed.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only 10% of energy transfers between levels.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predict what happens when a species is removed from a food web.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a keystone species is.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