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Ecology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Ecology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Organisation: organism → population → community → ecosystem → biome.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Energy: 10% transfers between trophic levels. 90% lost as heat.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Populations: birth/death rates, immigration/emigration. Predator-prey cycles.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impact: deforestation, pollution, climate change, overfishing.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Conservation: protected areas, breeding programmes, legislation, sustainability.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