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Human Impact on Ecosystems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Threats to the natural world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Major Human Impacts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DEFORESTATION: habitat loss, increased CO₂, soil erosion, flooding.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POLLUTION: air (CO₂, SO₂), water (sewage, chemicals), land (plastic, waste).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 CHANGE: rising temperatures, sea level rise, extreme weather.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OVERFISHING: depleting fish stocks faster than they reproduce.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INVASIVE SPECIES: introduced organisms outcompeting native species.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Greenhouse Effect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Greenhouse gases (CO₂, CH₄, N₂O) trap heat in the atmosphere.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Natural greenhouse effect keeps Earth warm enough for life.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ENHANCED greenhouse effect: burning fossil fuels increases CO₂.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CO₂ → more heat trapped → global warming.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Consequences: melting ice caps, rising seas, more extreme weather.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5 major human impacts on ecosystems.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enhanced greenhouse effect.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link burning fossil fuels to climate change.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