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Population Dynamics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populations grow and change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Factors Affecting Population Size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BIRTH RATE: how many new organisms are born.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DEATH RATE: how many organisms die.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IMMIGRATION: organisms moving IN to the population.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EMIGRATION: organisms moving OUT of the population.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births + immigration &gt; deaths + emigration → population grows.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Predator-Prey Relationships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prey increases → predators have more food → predator increases.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predators increase → more prey eaten → prey decreases.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prey decreases → less food → predator decreases.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creates OSCILLATING (wave-like) population cycles.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predator cycle FOLLOWS the prey cycle with a time lag.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factors that affect population size.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predator-prey population cycles.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interpret population graphs.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