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8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Colonising Mars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Mars: thin CO₂ atmosphere, −63°C average, 38% gravity, evidence of past water.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Challenges: no O₂, radiation, cold, isolation, 6-9 month travel.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Solutions: pressurised habitats, ISRU, MOXIE, ice mining, nuclear+solar energy.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Space race: NASA, SpaceX, CNSA (Zhurong), ESA, ISRO.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Ethics: backup for humanity vs fix Earth first, contamination, ownership.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2026-03-24T11:46:38Z</dcterms:created>
  <dcterms:modified xsi:type="dcterms:W3CDTF">2026-03-24T11:46:38Z</dcterms:modified>
</cp:coreProperties>
</file>