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Challenges of Living on Mars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colonising Mars is so difficult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Environmental Challenges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breathable atmosphere: 95% CO₂, &lt;1% of Earth's pressure.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Extreme cold: average −63°C, down to −140°C at poles.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Deadly radiation: no magnetic field, thin atmosphere → no UV/cosmic ray protection.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gravity (38%): long-term effects on bones and muscles.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Dust storms: can last months, block solar panels, damage equipment.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Resource Challenges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liquid water on the surface (ice exists at poles).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food sources — everything must be grown or brought from Earth.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energy: solar panels less effective (further from Sun + dust).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raw building materials — must use Mars rocks (regolith) or bring from Earth.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Travel time: 6-9 months ONE WAY. Emergency return impossible.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Human Health Challenges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Muscle and bone loss in low gravity (exercise 2+ hours daily needed).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Psychological effects: isolation, confinement, communication delay (3-22 min).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Radiation exposure: increased cancer risk.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Medical emergencies: no hospital, limited equipment.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Closed ecosystem: air, water, waste must all be recycled perfectly.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3 environmental, 3 resource, and 3 health challenges.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radiation is a major concern.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the travel time creates problems.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