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Designing a Mars Colony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solutions for survival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Habitat Design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Pressurised domes or underground habitats for radiation protection.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ISRU (In-Situ Resource Utilisation): using Mars materials.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printing with regolith to build structures.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Growing food hydroponically (without soil) under artificial light.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Recycling ALL water and air — closed-loop life support systems.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 Solutions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Solar panels: less effective on Mars but still viable.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Nuclear reactors: reliable, work in dust storms, high power output.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 power: very thin atmosphere makes turbines less effective.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Combination approach: solar + nuclear backup.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storage: batteries for nighttime and dust storm periods.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Producing Oxygen and Water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MOXIE experiment (NASA): extracts O₂ from CO₂ atmosphere.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→ CO + O₂ (electrolysis at high temperature).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Ice mining: drill into polar ice or subsurface ice.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recycling: purify ALL wastewater (humidity, urine, waste water).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Electrolysis of water: H₂O → H₂ + O₂ (oxygen for breathing, hydrogen for fuel).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3 design features of a Mars habitat.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ISRU and why it's important.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how oxygen and water could be produced on Mars.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