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Ethics of Colonisation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we colonise Mars?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Arguments For and Against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FOR Colonisation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'Backup' for humanity if Earth faces catastrophe.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technological innovation with Earth benefits.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Expands human knowledge and exploration.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Could inspire global cooperation.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survival of the species.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AGAINST Colonisation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Enormous cost — money could solve Earth's problems.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should fix Earth before colonising another planet.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of contaminating Mars (planetary protection).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risks to astronauts are severe and unresolved.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owns Mars? Legal and territorial disputes.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Ethical Questions to Consider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we terraform Mars (change its atmosphere to be Earth-like)?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decides who gets to go? Wealth? Science? Random selection?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life exists on Mars (even microbes), do we have the right to colonise?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private companies (SpaceX) own territory on other planets?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Outer Space Treaty (1967): space belongs to ALL humanity.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present arguments for and against Mars colonisation.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discuss ethical concerns about space exploration.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the Outer Space Treaty says.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form and justify my own opinion on this issue.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