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Mars — The Red Planet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our neighbouring planet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Mars vs Earth</a:t>
            </a:r>
            <a:endParaRPr lang="en-US" sz="24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Property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Earth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Distance from Sun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228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150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 length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24h 37min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Year length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687 Earth days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365.25 days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Temperature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−63°C average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15°C average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Atmosphere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95% CO₂, very thin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78% N₂, 21% O₂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Gravity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3.7 m/s² (38% of Earth)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9.8 m/s²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(Phobos, Deimos)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(Moon)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Mars Red?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 has iron oxide (rust) in its soil and dust.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Iron oxide gives the surface its distinctive red-orange colour.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Massive dust storms can cover the entire planet for months.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Olympus Mons: largest volcano in the solar system (21 km high!).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Valles Marineris: canyon system 4,000 km long.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of Water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 once had liquid water — rivers, lakes, possibly an ocean.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Evidence: dried river valleys, mineral deposits, polar ice caps.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Today: water exists as ice at the poles and possibly underground.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liquid water would be crucial for future human missions.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Mars and Earth across key properties.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Mars appears red.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evidence for water on Mars.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