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Global Space Race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Who's going to Mars?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Players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(USA): Mars 2020 mission, Perseverance rover, Ingenuity helicopter.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 (USA): Starship — designed to carry 100 people to Mars. Target: 2030s.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CNSA (China): Tianwen-1 mission, Zhurong rover (landed 2021).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(Europe): ExoMars programme — searching for signs of life.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India (ISRO): Mangalyaan — orbited Mars on first attempt (2014).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China's Mars Programme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Tianwen-1: China's first Mars mission (2021) — orbiter + lander + rover.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Zhurong rover: explored Utopia Planitia for ~1 year.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Studied soil composition, weather, and subsurface ice.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plans: Mars sample return mission (2028-2030 target).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 aims to send humans to Mars in the 2030s-2040s.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major space agencies pursuing Mars exploration.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China's Mars achievements.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SpaceX's Starship concept.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